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notesMasterIdLst>
    <p:notesMasterId r:id="rId3"/>
  </p:notesMasterIdLst>
  <p:sldIdLst>
    <p:sldId id="256" r:id="rId2"/>
  </p:sldIdLst>
  <p:sldSz cx="32399288" cy="43200638"/>
  <p:notesSz cx="14224000" cy="20104100"/>
  <p:defaultTextStyle>
    <a:defPPr>
      <a:defRPr lang="pt-BR"/>
    </a:defPPr>
    <a:lvl1pPr marL="0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1pPr>
    <a:lvl2pPr marL="1006846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2pPr>
    <a:lvl3pPr marL="2013692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3pPr>
    <a:lvl4pPr marL="3020538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4pPr>
    <a:lvl5pPr marL="4027383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5pPr>
    <a:lvl6pPr marL="5034229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6pPr>
    <a:lvl7pPr marL="6041075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7pPr>
    <a:lvl8pPr marL="7047921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8pPr>
    <a:lvl9pPr marL="8054767" algn="l" defTabSz="2013692" rtl="0" eaLnBrk="1" latinLnBrk="0" hangingPunct="1">
      <a:defRPr sz="39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5B11"/>
    <a:srgbClr val="EA6B14"/>
    <a:srgbClr val="868ACD"/>
    <a:srgbClr val="FBB224"/>
    <a:srgbClr val="07554D"/>
    <a:srgbClr val="FFFD59"/>
    <a:srgbClr val="F5DA8E"/>
    <a:srgbClr val="FFFFCC"/>
    <a:srgbClr val="F0D484"/>
    <a:srgbClr val="EFB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5" autoAdjust="0"/>
    <p:restoredTop sz="94660"/>
  </p:normalViewPr>
  <p:slideViewPr>
    <p:cSldViewPr>
      <p:cViewPr varScale="1">
        <p:scale>
          <a:sx n="10" d="100"/>
          <a:sy n="10" d="100"/>
        </p:scale>
        <p:origin x="2610" y="84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4033" cy="10074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8056598" y="0"/>
            <a:ext cx="6164033" cy="10074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757F9-67C8-4CD7-AE5F-6C0FA977A346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68825" y="2513013"/>
            <a:ext cx="5086350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421951" y="9675098"/>
            <a:ext cx="11380099" cy="79159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9096653"/>
            <a:ext cx="6164033" cy="10074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8056598" y="19096653"/>
            <a:ext cx="6164033" cy="10074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A9F8F-EA15-4C03-BD3B-39A021561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876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1pPr>
    <a:lvl2pPr marL="1006846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2pPr>
    <a:lvl3pPr marL="2013692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3pPr>
    <a:lvl4pPr marL="3020538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4pPr>
    <a:lvl5pPr marL="4027383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5pPr>
    <a:lvl6pPr marL="5034229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6pPr>
    <a:lvl7pPr marL="6041075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7pPr>
    <a:lvl8pPr marL="7047921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8pPr>
    <a:lvl9pPr marL="8054767" algn="l" defTabSz="2013692" rtl="0" eaLnBrk="1" latinLnBrk="0" hangingPunct="1">
      <a:defRPr sz="26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68825" y="2513013"/>
            <a:ext cx="5086350" cy="67849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A9F8F-EA15-4C03-BD3B-39A02156185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9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827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2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066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82" b="1" i="0">
                <a:solidFill>
                  <a:srgbClr val="000066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19964" y="9936147"/>
            <a:ext cx="14093691" cy="12962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685633" y="9936147"/>
            <a:ext cx="14093691" cy="12962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09-Aug-22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998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05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967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89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62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70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481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1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296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77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0"/>
            <a:ext cx="32399288" cy="78125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20603" y="4302919"/>
            <a:ext cx="21512219" cy="850631"/>
          </a:xfrm>
          <a:prstGeom prst="rect">
            <a:avLst/>
          </a:prstGeom>
        </p:spPr>
        <p:txBody>
          <a:bodyPr vert="horz" wrap="square" lIns="0" tIns="19444" rIns="0" bIns="0" rtlCol="0" anchor="ctr">
            <a:spAutoFit/>
          </a:bodyPr>
          <a:lstStyle/>
          <a:p>
            <a:pPr algn="ctr"/>
            <a:r>
              <a:rPr lang="en-US" sz="60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RESUMO</a:t>
            </a:r>
            <a:endParaRPr lang="pt-BR" sz="6000" i="1" dirty="0">
              <a:solidFill>
                <a:srgbClr val="EA6B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0" name="object 330"/>
          <p:cNvSpPr/>
          <p:nvPr/>
        </p:nvSpPr>
        <p:spPr>
          <a:xfrm>
            <a:off x="14392416" y="40768211"/>
            <a:ext cx="4398028" cy="2091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388"/>
          </a:p>
        </p:txBody>
      </p:sp>
      <p:grpSp>
        <p:nvGrpSpPr>
          <p:cNvPr id="13" name="Grupo 12"/>
          <p:cNvGrpSpPr/>
          <p:nvPr/>
        </p:nvGrpSpPr>
        <p:grpSpPr>
          <a:xfrm>
            <a:off x="852983" y="8616287"/>
            <a:ext cx="14737061" cy="1274475"/>
            <a:chOff x="752707" y="8707292"/>
            <a:chExt cx="14737061" cy="1274475"/>
          </a:xfrm>
        </p:grpSpPr>
        <p:sp>
          <p:nvSpPr>
            <p:cNvPr id="12" name="Retângulo 11"/>
            <p:cNvSpPr/>
            <p:nvPr/>
          </p:nvSpPr>
          <p:spPr>
            <a:xfrm>
              <a:off x="752707" y="8707292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5" name="object 331"/>
            <p:cNvSpPr txBox="1"/>
            <p:nvPr/>
          </p:nvSpPr>
          <p:spPr>
            <a:xfrm>
              <a:off x="4731909" y="8777454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883444" y="25659844"/>
            <a:ext cx="14737061" cy="1274475"/>
            <a:chOff x="595897" y="22991698"/>
            <a:chExt cx="14737061" cy="1274475"/>
          </a:xfrm>
        </p:grpSpPr>
        <p:sp>
          <p:nvSpPr>
            <p:cNvPr id="38" name="Retângulo 37"/>
            <p:cNvSpPr/>
            <p:nvPr/>
          </p:nvSpPr>
          <p:spPr>
            <a:xfrm>
              <a:off x="595897" y="22991698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0" name="object 331"/>
            <p:cNvSpPr txBox="1"/>
            <p:nvPr/>
          </p:nvSpPr>
          <p:spPr>
            <a:xfrm>
              <a:off x="3585573" y="23028798"/>
              <a:ext cx="971332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Metodologia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8" name="object 327"/>
          <p:cNvSpPr txBox="1"/>
          <p:nvPr/>
        </p:nvSpPr>
        <p:spPr>
          <a:xfrm>
            <a:off x="16506811" y="30664287"/>
            <a:ext cx="7002790" cy="441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110522" rIns="0" bIns="0" rtlCol="0">
            <a:spAutoFit/>
          </a:bodyPr>
          <a:lstStyle/>
          <a:p>
            <a:pPr marL="367388" marR="299846" indent="328500" algn="just">
              <a:lnSpc>
                <a:spcPct val="133000"/>
              </a:lnSpc>
              <a:spcBef>
                <a:spcPts val="870"/>
              </a:spcBef>
            </a:pPr>
            <a:endParaRPr lang="pt-BR" sz="1612" spc="8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1953" r="4161" b="21507"/>
          <a:stretch/>
        </p:blipFill>
        <p:spPr>
          <a:xfrm>
            <a:off x="25839039" y="3367407"/>
            <a:ext cx="5877522" cy="3467452"/>
          </a:xfrm>
          <a:prstGeom prst="rect">
            <a:avLst/>
          </a:prstGeom>
        </p:spPr>
      </p:pic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10097848" y="5679422"/>
            <a:ext cx="13157728" cy="167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64652" tIns="121050" rIns="164652" bIns="82326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24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96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68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40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buSzTx/>
            </a:pPr>
            <a:r>
              <a:rPr lang="pt-BR" altLang="pt-BR" sz="4400" b="1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Autor</a:t>
            </a:r>
            <a:r>
              <a:rPr lang="pt-BR" sz="4400" b="1" baseline="30000" dirty="0">
                <a:cs typeface="Arial" panose="020B0604020202020204" pitchFamily="34" charset="0"/>
              </a:rPr>
              <a:t>1*</a:t>
            </a:r>
            <a:r>
              <a:rPr lang="pt-BR" altLang="pt-BR" sz="4400" b="1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, Autor</a:t>
            </a:r>
            <a:r>
              <a:rPr lang="pt-BR" altLang="pt-BR" sz="4400" b="1" baseline="30000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2</a:t>
            </a:r>
            <a:r>
              <a:rPr lang="pt-BR" altLang="pt-BR" sz="4400" b="1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, Autor</a:t>
            </a:r>
            <a:r>
              <a:rPr lang="pt-BR" altLang="pt-BR" sz="4400" b="1" baseline="30000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3</a:t>
            </a:r>
            <a:r>
              <a:rPr lang="pt-BR" altLang="pt-BR" sz="4400" b="1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...</a:t>
            </a:r>
          </a:p>
          <a:p>
            <a:pPr algn="ctr" eaLnBrk="1">
              <a:buSzTx/>
            </a:pPr>
            <a:r>
              <a:rPr lang="pt-BR" altLang="pt-BR" sz="3223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Instituição de Pesquisa</a:t>
            </a:r>
            <a:r>
              <a:rPr lang="pt-BR" sz="3223" b="1" baseline="30000" dirty="0">
                <a:cs typeface="Arial" panose="020B0604020202020204" pitchFamily="34" charset="0"/>
              </a:rPr>
              <a:t>1</a:t>
            </a:r>
            <a:r>
              <a:rPr lang="pt-BR" sz="3223" dirty="0">
                <a:cs typeface="Arial" panose="020B0604020202020204" pitchFamily="34" charset="0"/>
              </a:rPr>
              <a:t> ,</a:t>
            </a:r>
            <a:r>
              <a:rPr lang="pt-BR" sz="3223" b="1" dirty="0">
                <a:cs typeface="Arial" panose="020B0604020202020204" pitchFamily="34" charset="0"/>
              </a:rPr>
              <a:t> </a:t>
            </a:r>
            <a:r>
              <a:rPr lang="pt-BR" sz="3223" dirty="0">
                <a:cs typeface="Arial" panose="020B0604020202020204" pitchFamily="34" charset="0"/>
              </a:rPr>
              <a:t>Instituição de pesquisa </a:t>
            </a:r>
            <a:r>
              <a:rPr lang="pt-BR" sz="3223" baseline="30000" dirty="0">
                <a:cs typeface="Arial" panose="020B0604020202020204" pitchFamily="34" charset="0"/>
              </a:rPr>
              <a:t>2</a:t>
            </a:r>
          </a:p>
          <a:p>
            <a:pPr algn="ctr" eaLnBrk="1">
              <a:buSzTx/>
            </a:pPr>
            <a:r>
              <a:rPr lang="pt-BR" sz="3000" dirty="0">
                <a:cs typeface="Arial" panose="020B0604020202020204" pitchFamily="34" charset="0"/>
              </a:rPr>
              <a:t>E-mail para contato* </a:t>
            </a:r>
            <a:endParaRPr lang="pt-BR" altLang="pt-BR" sz="3000" dirty="0">
              <a:solidFill>
                <a:srgbClr val="000000"/>
              </a:solidFill>
              <a:ea typeface="WenQuanYi Micro Hei" charset="0"/>
              <a:cs typeface="Arial" panose="020B0604020202020204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731044" y="15809119"/>
            <a:ext cx="14737061" cy="1274475"/>
            <a:chOff x="752707" y="16901891"/>
            <a:chExt cx="14737061" cy="1274475"/>
          </a:xfrm>
        </p:grpSpPr>
        <p:sp>
          <p:nvSpPr>
            <p:cNvPr id="36" name="Retângulo 35"/>
            <p:cNvSpPr/>
            <p:nvPr/>
          </p:nvSpPr>
          <p:spPr>
            <a:xfrm>
              <a:off x="752707" y="16901891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object 331"/>
            <p:cNvSpPr txBox="1"/>
            <p:nvPr/>
          </p:nvSpPr>
          <p:spPr>
            <a:xfrm>
              <a:off x="3264576" y="16932798"/>
              <a:ext cx="971332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Objetivos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17007383" y="36296245"/>
            <a:ext cx="14737061" cy="1274475"/>
            <a:chOff x="17007383" y="36296245"/>
            <a:chExt cx="14737061" cy="1274475"/>
          </a:xfrm>
        </p:grpSpPr>
        <p:sp>
          <p:nvSpPr>
            <p:cNvPr id="52" name="Retângulo 51"/>
            <p:cNvSpPr/>
            <p:nvPr/>
          </p:nvSpPr>
          <p:spPr>
            <a:xfrm>
              <a:off x="17007383" y="36296245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object 331"/>
            <p:cNvSpPr txBox="1"/>
            <p:nvPr/>
          </p:nvSpPr>
          <p:spPr>
            <a:xfrm>
              <a:off x="21050090" y="36439998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Referências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17007383" y="30811233"/>
            <a:ext cx="14737061" cy="1304686"/>
            <a:chOff x="16726030" y="37768375"/>
            <a:chExt cx="14737061" cy="1304686"/>
          </a:xfrm>
        </p:grpSpPr>
        <p:sp>
          <p:nvSpPr>
            <p:cNvPr id="50" name="Retângulo 49"/>
            <p:cNvSpPr/>
            <p:nvPr/>
          </p:nvSpPr>
          <p:spPr>
            <a:xfrm>
              <a:off x="16726030" y="37798586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object 331"/>
            <p:cNvSpPr txBox="1"/>
            <p:nvPr/>
          </p:nvSpPr>
          <p:spPr>
            <a:xfrm>
              <a:off x="20920504" y="37768375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Agradecimentos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CaixaDeTexto 6"/>
          <p:cNvSpPr txBox="1"/>
          <p:nvPr/>
        </p:nvSpPr>
        <p:spPr>
          <a:xfrm>
            <a:off x="1264444" y="10475119"/>
            <a:ext cx="13920790" cy="480060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Os conteúdos de cada subitem devem estar em tamanho 40 a 55, justificado, espaçamento simples e sem recuo. </a:t>
            </a:r>
            <a:endParaRPr lang="pt-BR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Os conteúdos de cada subitem devem estar em tamanho 40 a 55, justificado, espaçamento simples e sem recuo. </a:t>
            </a:r>
          </a:p>
          <a:p>
            <a:pPr algn="just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upo 24"/>
          <p:cNvGrpSpPr/>
          <p:nvPr/>
        </p:nvGrpSpPr>
        <p:grpSpPr>
          <a:xfrm>
            <a:off x="16961644" y="23796976"/>
            <a:ext cx="14737061" cy="1308543"/>
            <a:chOff x="16788905" y="23871368"/>
            <a:chExt cx="14737061" cy="1308543"/>
          </a:xfrm>
        </p:grpSpPr>
        <p:sp>
          <p:nvSpPr>
            <p:cNvPr id="47" name="Retângulo 46"/>
            <p:cNvSpPr/>
            <p:nvPr/>
          </p:nvSpPr>
          <p:spPr>
            <a:xfrm>
              <a:off x="16788905" y="23905436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4" name="object 331"/>
            <p:cNvSpPr txBox="1"/>
            <p:nvPr/>
          </p:nvSpPr>
          <p:spPr>
            <a:xfrm>
              <a:off x="20985660" y="23871368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Conclusões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6931183" y="8570119"/>
            <a:ext cx="14737061" cy="1288560"/>
            <a:chOff x="752707" y="35703768"/>
            <a:chExt cx="14737061" cy="1288560"/>
          </a:xfrm>
        </p:grpSpPr>
        <p:sp>
          <p:nvSpPr>
            <p:cNvPr id="41" name="Retângulo 40"/>
            <p:cNvSpPr/>
            <p:nvPr/>
          </p:nvSpPr>
          <p:spPr>
            <a:xfrm>
              <a:off x="752707" y="35717853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object 331"/>
            <p:cNvSpPr txBox="1"/>
            <p:nvPr/>
          </p:nvSpPr>
          <p:spPr>
            <a:xfrm>
              <a:off x="3240850" y="35703768"/>
              <a:ext cx="9447153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Resultados</a:t>
              </a:r>
              <a:endParaRPr lang="en-US" sz="5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CaixaDeTexto 17"/>
          <p:cNvSpPr txBox="1"/>
          <p:nvPr/>
        </p:nvSpPr>
        <p:spPr>
          <a:xfrm>
            <a:off x="1157784" y="17768920"/>
            <a:ext cx="14027450" cy="7412799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188244" y="27543919"/>
            <a:ext cx="13996990" cy="1290314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17342644" y="10445731"/>
            <a:ext cx="13996990" cy="1290314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17342644" y="25486519"/>
            <a:ext cx="13996990" cy="497264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17290254" y="32268319"/>
            <a:ext cx="13996990" cy="3752566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17290254" y="37965431"/>
            <a:ext cx="13996990" cy="253248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 smtClean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pic>
        <p:nvPicPr>
          <p:cNvPr id="33" name="Imagem 3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6" t="20706" r="40874" b="20045"/>
          <a:stretch/>
        </p:blipFill>
        <p:spPr>
          <a:xfrm>
            <a:off x="-1025022" y="3007519"/>
            <a:ext cx="6551110" cy="5258127"/>
          </a:xfrm>
          <a:prstGeom prst="rect">
            <a:avLst/>
          </a:prstGeom>
        </p:spPr>
      </p:pic>
      <p:pic>
        <p:nvPicPr>
          <p:cNvPr id="40" name="Imagem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57998" y="1150588"/>
            <a:ext cx="32766605" cy="2729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1033</TotalTime>
  <Words>72</Words>
  <Application>Microsoft Office PowerPoint</Application>
  <PresentationFormat>Personalizar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WenQuanYi Micro Hei</vt:lpstr>
      <vt:lpstr>Office Theme</vt:lpstr>
      <vt:lpstr>TÍTULO DO RESUMO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Bruno Melgar</dc:creator>
  <cp:lastModifiedBy>Amanda</cp:lastModifiedBy>
  <cp:revision>59</cp:revision>
  <cp:lastPrinted>2021-12-06T23:59:01Z</cp:lastPrinted>
  <dcterms:created xsi:type="dcterms:W3CDTF">2021-11-08T13:48:00Z</dcterms:created>
  <dcterms:modified xsi:type="dcterms:W3CDTF">2022-08-09T15:17:22Z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2021-02-01T21:00:00Z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2021-11-07T21:00:00Z</vt:filetime>
  </property>
  <property fmtid="{D5CDD505-2E9C-101B-9397-08002B2CF9AE}" pid="5" name="ICV">
    <vt:lpwstr>02F9F9A8EB9143FBAFF7910850BB4C26</vt:lpwstr>
  </property>
  <property fmtid="{D5CDD505-2E9C-101B-9397-08002B2CF9AE}" pid="6" name="KSOProductBuildVer">
    <vt:lpwstr>1033-11.2.0.10351</vt:lpwstr>
  </property>
</Properties>
</file>